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50"/>
  </p:normalViewPr>
  <p:slideViewPr>
    <p:cSldViewPr snapToGrid="0" snapToObjects="1">
      <p:cViewPr varScale="1">
        <p:scale>
          <a:sx n="90" d="100"/>
          <a:sy n="90" d="100"/>
        </p:scale>
        <p:origin x="23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1D45A-D93D-C145-885D-9073B1F32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2C9697-D6A4-404E-AD86-A5942944A4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82359-0DFD-C440-879B-6DBBD3714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CA08E-BC5C-A042-9DA0-4175B27C77B8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E9641-59F1-C641-8CC3-88EF8999E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4968D-6EC9-D840-AEE9-71C72886D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062FD-C5ED-194C-BA4C-993DA5F11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843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A11A9-83E7-2249-A9CD-4B60047FD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29BE88-D4C5-604A-8AE3-A2D62E1C63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E0ADD-30EE-704D-897C-01BDB6175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CA08E-BC5C-A042-9DA0-4175B27C77B8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677A7-C86D-4F48-8618-130433574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BBD63-5658-984A-8740-0BB3FCD9A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062FD-C5ED-194C-BA4C-993DA5F11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109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880339-4DFD-F747-A249-62B1199CA7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69D9BC-AC9A-1043-B0D1-BF5315FB7E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9D544-E20E-8143-A001-F7D68540E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CA08E-BC5C-A042-9DA0-4175B27C77B8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D1D36-0F5F-AF41-BB9D-28F16B55F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C56C5-8BF6-8E44-B7A7-FB36849AD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062FD-C5ED-194C-BA4C-993DA5F11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712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22242-990C-5646-AB86-6E2BCB9D1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74ED7-194D-B447-8534-70270357A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DA61E2-6B0E-714B-8205-49619BEBF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CA08E-BC5C-A042-9DA0-4175B27C77B8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8AC09-778F-5646-9050-D96CBBEF2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F69C4-490B-8946-A352-2D4793139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062FD-C5ED-194C-BA4C-993DA5F11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239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C8B8F-BC29-D74C-8165-6B3EBAFF2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12380F-D4CA-CA4C-A359-7CD893322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71555-6DA2-A74A-8247-16D8CF1C9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CA08E-BC5C-A042-9DA0-4175B27C77B8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24D96-3AC5-C241-93FB-8535FAA1F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E10E7-E645-9C4F-8CE6-66CFED73F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062FD-C5ED-194C-BA4C-993DA5F11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642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B3064-67DC-FD45-880B-BA9B3109D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4968B-483A-C941-B4CF-16519885E9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34DA7F-E530-CC42-8311-D68FBCA7B1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D3C818-DDE8-4C48-9B4D-BB977BC64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CA08E-BC5C-A042-9DA0-4175B27C77B8}" type="datetimeFigureOut">
              <a:rPr lang="en-US" smtClean="0"/>
              <a:t>4/12/22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43C546-76A3-094C-855F-CFA88E823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D5D00-9EA0-1441-974F-D77CB81B0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062FD-C5ED-194C-BA4C-993DA5F11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29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5A1A-BE73-F547-B3D0-703111945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C9EEE-C26F-8946-BBEA-67175974D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8CF9B8-BE6B-4B48-9232-426573DC05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87CADB-A315-A748-9C3A-EA6FAED93F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FE0379-73F4-CD43-9BF7-573C936D2D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76DD1C-2544-C64B-93BD-C244174FF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CA08E-BC5C-A042-9DA0-4175B27C77B8}" type="datetimeFigureOut">
              <a:rPr lang="en-US" smtClean="0"/>
              <a:t>4/12/22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1DB0C1-7926-C64D-B657-F12481380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F0C311-5250-4344-8330-3833808B1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062FD-C5ED-194C-BA4C-993DA5F11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55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3AFD-3F41-A847-BBC2-35FDA52B0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993D66-F1B4-C741-807C-76AA4DAA4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CA08E-BC5C-A042-9DA0-4175B27C77B8}" type="datetimeFigureOut">
              <a:rPr lang="en-US" smtClean="0"/>
              <a:t>4/12/22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47CCBE-B8F3-4547-8414-5A42CF575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35F5E1-9667-FF40-9382-D0457021B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062FD-C5ED-194C-BA4C-993DA5F11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72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02B609-0690-D64E-99D2-150E99F39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CA08E-BC5C-A042-9DA0-4175B27C77B8}" type="datetimeFigureOut">
              <a:rPr lang="en-US" smtClean="0"/>
              <a:t>4/12/22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F2D46B-8870-8E48-A523-E7EBE795B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E2262-3BD2-0B44-948B-CCDFA5C2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062FD-C5ED-194C-BA4C-993DA5F11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852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84BF2-7F69-2542-9ADE-60BCE6559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0C2B4-3191-1746-8661-4A843E48D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E612E7-5DD4-B84B-B9E3-4296BB5356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BE3DD-B086-B941-8707-FAB26EE86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CA08E-BC5C-A042-9DA0-4175B27C77B8}" type="datetimeFigureOut">
              <a:rPr lang="en-US" smtClean="0"/>
              <a:t>4/12/22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1EED92-F81D-924A-B9F5-ADDE03C48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ACAAE3-E9DA-F148-B3AF-67D499FD7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062FD-C5ED-194C-BA4C-993DA5F11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102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4CAFC-BA90-6D45-B690-5FCD27602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9ADD09-807C-5B49-9470-79FE6445E8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43A3F-B0F0-ED4D-869C-DB7F0EFCCA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1D7C3B-06AB-F14D-AA8C-1455B0590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CA08E-BC5C-A042-9DA0-4175B27C77B8}" type="datetimeFigureOut">
              <a:rPr lang="en-US" smtClean="0"/>
              <a:t>4/12/22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F8FED-655D-9248-8C34-EFF7B6909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73DE7C-11D6-C346-9B3E-F9AC57CE7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062FD-C5ED-194C-BA4C-993DA5F11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5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76B3FC-5B4C-A44D-B832-21F4F10D0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860F68-D0AC-9540-A769-0E77CA179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4E8F1-1D97-1644-AE6E-55EAFD13CF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7CA08E-BC5C-A042-9DA0-4175B27C77B8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E93465-CA11-AF4A-85F8-789A9D74DF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E7D5E-FD4D-7E4B-9E5C-723A49EE0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062FD-C5ED-194C-BA4C-993DA5F11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60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60860E8-C76D-384C-B901-6574D27018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18FDA9-17A1-6D4C-AE39-7B2CACBF6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endParaRPr lang="en-US" sz="4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D29A6E-2595-5742-A630-1A86BF946F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981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0209EBAE-6D88-E448-A340-6AF848A6CC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85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C65732C-3979-4F42-B76D-E26EE42FD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469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54B1CB69-28A2-2E46-A405-E7EF5B720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05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AB22CBDD-01BB-6542-9F31-BFD7EFFC9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70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665EF103-C959-6E45-BB54-6402FD234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52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2D1A0C42-89E3-6A44-958A-3E342A0A8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85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4782A78-C6FE-EA48-9AB9-8C7D3B93F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27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5534D7C6-F24B-7A43-B8AD-1413F5F5BD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821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FFC2A-655C-7943-B28C-5F205A149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4D90DCF-B746-1F4F-B7AE-E4322A2312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30067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802A92D-155A-9844-94A4-A9FE0BE0A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36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8E72F81-83BB-8D4B-B59E-9F73CE9B8F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0706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33A24-8770-5C45-8387-7C6503F1E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3EF033C-AFA8-114A-9F35-A32E1E390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07850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1E820-8BF7-9041-A7DE-A1F4244F9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4FBBDAA-9EFE-7B4C-85E9-15C480670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05326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89D760-3613-4A4E-9737-CC19D965C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25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text, person, screenshot&#10;&#10;Description automatically generated">
            <a:extLst>
              <a:ext uri="{FF2B5EF4-FFF2-40B4-BE49-F238E27FC236}">
                <a16:creationId xmlns:a16="http://schemas.microsoft.com/office/drawing/2014/main" id="{328E5768-0493-C84C-9E53-F8E73E09D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32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F2C2C-FF57-9A49-8280-F936CE92E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404974-973D-2F49-9579-BC2CAA58F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241973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35E40CEC-88D1-2644-A8A2-70B7C55F1C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045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4C14C055-6A6C-DF4E-A3D1-92C34D025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93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Website&#10;&#10;Description automatically generated with low confidence">
            <a:extLst>
              <a:ext uri="{FF2B5EF4-FFF2-40B4-BE49-F238E27FC236}">
                <a16:creationId xmlns:a16="http://schemas.microsoft.com/office/drawing/2014/main" id="{EC865937-3848-FE4F-9C7A-973D50F91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6004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08B7A933-F578-9B46-BF86-B0DD74444F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944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6B6D7-DE99-D140-A2A1-96A0B8315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erson walking down a flight of stairs&#10;&#10;Description automatically generated with low confidence">
            <a:extLst>
              <a:ext uri="{FF2B5EF4-FFF2-40B4-BE49-F238E27FC236}">
                <a16:creationId xmlns:a16="http://schemas.microsoft.com/office/drawing/2014/main" id="{39FB77D4-7912-7148-89FF-1CF903C9F9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48450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32BFAE1D-5446-A54E-B9BF-7B00A7D2E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821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37EEA-6868-1640-ADDA-B68480D34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52CAB-E8D8-DD43-BD3F-6EF2D1B29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46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82678-B6F2-754B-82E9-DAEAD2565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680A4-6B73-CF46-BB4F-F7843C11C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923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B32C6-998B-8F4A-AC77-6533664E1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77EE5-2117-B447-8FAB-3A7A06131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45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text, outdoor, black&#10;&#10;Description automatically generated">
            <a:extLst>
              <a:ext uri="{FF2B5EF4-FFF2-40B4-BE49-F238E27FC236}">
                <a16:creationId xmlns:a16="http://schemas.microsoft.com/office/drawing/2014/main" id="{CAFB1501-2F46-A843-ADA5-999A091AC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98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D2CCAB8C-B2A6-564C-82F1-385F7FF3FA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14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47073303-E775-0C46-B462-3BF546F40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23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41C8A7B9-3397-4A40-9851-7AC33A82A4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62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7B249A0-4869-D741-BF91-1899ED21DE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315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text, electronics, projector&#10;&#10;Description automatically generated">
            <a:extLst>
              <a:ext uri="{FF2B5EF4-FFF2-40B4-BE49-F238E27FC236}">
                <a16:creationId xmlns:a16="http://schemas.microsoft.com/office/drawing/2014/main" id="{3AA2FA5C-4369-7641-B90F-6801C237A1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2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Macintosh PowerPoint</Application>
  <PresentationFormat>Widescreen</PresentationFormat>
  <Paragraphs>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ketaki yewatkar</dc:creator>
  <cp:lastModifiedBy>ketaki yewatkar</cp:lastModifiedBy>
  <cp:revision>1</cp:revision>
  <dcterms:created xsi:type="dcterms:W3CDTF">2022-04-12T16:57:17Z</dcterms:created>
  <dcterms:modified xsi:type="dcterms:W3CDTF">2022-04-12T17:08:26Z</dcterms:modified>
</cp:coreProperties>
</file>